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480" autoAdjust="0"/>
  </p:normalViewPr>
  <p:slideViewPr>
    <p:cSldViewPr snapToGrid="0">
      <p:cViewPr varScale="1">
        <p:scale>
          <a:sx n="98" d="100"/>
          <a:sy n="98" d="100"/>
        </p:scale>
        <p:origin x="101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0230C-7219-4741-8E11-E0785778F505}" type="datetimeFigureOut">
              <a:rPr lang="en-US" smtClean="0"/>
              <a:t>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E879A-EE6E-4554-9A77-2E41B6A6A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aseline="0" dirty="0"/>
              <a:t> screen for customer use</a:t>
            </a:r>
          </a:p>
          <a:p>
            <a:r>
              <a:rPr lang="en-US" baseline="0" dirty="0"/>
              <a:t>Setup to allow for touch screen feature</a:t>
            </a:r>
          </a:p>
          <a:p>
            <a:r>
              <a:rPr lang="en-US" baseline="0" dirty="0"/>
              <a:t>Customer can search for game titles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E879A-EE6E-4554-9A77-2E41B6A6AB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4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Searched</a:t>
            </a:r>
            <a:r>
              <a:rPr lang="en-US" baseline="0" dirty="0"/>
              <a:t> games will populate on the left side</a:t>
            </a:r>
          </a:p>
          <a:p>
            <a:r>
              <a:rPr lang="en-US" baseline="0" dirty="0"/>
              <a:t>Highlighting a game will show more details in the right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E879A-EE6E-4554-9A77-2E41B6A6AB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4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Employees</a:t>
            </a:r>
            <a:r>
              <a:rPr lang="en-US" baseline="0" dirty="0"/>
              <a:t> can click the “Employee Login” button on the bottom left of the main screen</a:t>
            </a:r>
          </a:p>
          <a:p>
            <a:r>
              <a:rPr lang="en-US" baseline="0" dirty="0"/>
              <a:t>Employees will input ID and password for access to employee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E879A-EE6E-4554-9A77-2E41B6A6AB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1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Employees can</a:t>
            </a:r>
            <a:r>
              <a:rPr lang="en-US" baseline="0" dirty="0"/>
              <a:t> view more detailed information on this screen</a:t>
            </a:r>
          </a:p>
          <a:p>
            <a:r>
              <a:rPr lang="en-US" baseline="0" dirty="0"/>
              <a:t>Search function is available, or scrolling through a list of games in the left window</a:t>
            </a:r>
          </a:p>
          <a:p>
            <a:r>
              <a:rPr lang="en-US" baseline="0" dirty="0"/>
              <a:t>Right window will show more detailed information, including more detailed store info, for the employee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E879A-EE6E-4554-9A77-2E41B6A6AB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Admins</a:t>
            </a:r>
            <a:r>
              <a:rPr lang="en-US" baseline="0" dirty="0"/>
              <a:t> can click the “Admin Login” button on the bottom left of the main screen</a:t>
            </a:r>
          </a:p>
          <a:p>
            <a:r>
              <a:rPr lang="en-US" baseline="0" dirty="0"/>
              <a:t>Admins will input ID and password for access to admin interface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E879A-EE6E-4554-9A77-2E41B6A6AB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42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Admins will have control to change the inventory in the store and update pricing, quantity, location, etc.</a:t>
            </a:r>
          </a:p>
          <a:p>
            <a:r>
              <a:rPr lang="en-US" dirty="0"/>
              <a:t>Button will be available to show games that are below a threshold of inventory to</a:t>
            </a:r>
            <a:r>
              <a:rPr lang="en-US" baseline="0" dirty="0"/>
              <a:t> add to purchase orders</a:t>
            </a:r>
          </a:p>
          <a:p>
            <a:r>
              <a:rPr lang="en-US" baseline="0" dirty="0"/>
              <a:t>Button will be able to filter out new and used games only</a:t>
            </a:r>
          </a:p>
          <a:p>
            <a:r>
              <a:rPr lang="en-US" baseline="0" dirty="0"/>
              <a:t>Detailed information will be shown in the upper right panel</a:t>
            </a:r>
          </a:p>
          <a:p>
            <a:r>
              <a:rPr lang="en-US" baseline="0" dirty="0"/>
              <a:t>Admin options will be available in the lower right panel to update information about a specific game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E879A-EE6E-4554-9A77-2E41B6A6AB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4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Purchase order screen can be accessed from the admin interface</a:t>
            </a:r>
          </a:p>
          <a:p>
            <a:r>
              <a:rPr lang="en-US" dirty="0"/>
              <a:t>This</a:t>
            </a:r>
            <a:r>
              <a:rPr lang="en-US" baseline="0" dirty="0"/>
              <a:t> will allow the admin to create a purchase order and select the vendor from a list of vendors for the PO to be sent.</a:t>
            </a:r>
          </a:p>
          <a:p>
            <a:r>
              <a:rPr lang="en-US" baseline="0" dirty="0"/>
              <a:t>Options below will exist as additional options, based on need of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E879A-EE6E-4554-9A77-2E41B6A6AB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7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9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9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4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4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8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4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4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33BC5-E8B1-4917-B694-B841C917FE94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3DC2A-E1EE-4FD2-AE04-2B075DB2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3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2 Games Storyboard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Kris Hayes, Michael Weaver, Aaron Fonseca, Brian Castro</a:t>
            </a:r>
          </a:p>
          <a:p>
            <a:r>
              <a:rPr lang="en-US" dirty="0"/>
              <a:t>CST-117</a:t>
            </a:r>
          </a:p>
          <a:p>
            <a:r>
              <a:rPr lang="en-US" dirty="0"/>
              <a:t>1/15/17</a:t>
            </a:r>
          </a:p>
          <a:p>
            <a:r>
              <a:rPr lang="en-US" dirty="0"/>
              <a:t>Dr. </a:t>
            </a:r>
            <a:r>
              <a:rPr lang="en-US" dirty="0" err="1"/>
              <a:t>Chicone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4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3492" y="827460"/>
            <a:ext cx="4905016" cy="6347670"/>
          </a:xfrm>
        </p:spPr>
      </p:pic>
    </p:spTree>
    <p:extLst>
      <p:ext uri="{BB962C8B-B14F-4D97-AF65-F5344CB8AC3E}">
        <p14:creationId xmlns:p14="http://schemas.microsoft.com/office/powerpoint/2010/main" val="297158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3492" y="827461"/>
            <a:ext cx="4905016" cy="6347667"/>
          </a:xfrm>
        </p:spPr>
      </p:pic>
    </p:spTree>
    <p:extLst>
      <p:ext uri="{BB962C8B-B14F-4D97-AF65-F5344CB8AC3E}">
        <p14:creationId xmlns:p14="http://schemas.microsoft.com/office/powerpoint/2010/main" val="206527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Login 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3492" y="827461"/>
            <a:ext cx="4905016" cy="6347667"/>
          </a:xfrm>
        </p:spPr>
      </p:pic>
    </p:spTree>
    <p:extLst>
      <p:ext uri="{BB962C8B-B14F-4D97-AF65-F5344CB8AC3E}">
        <p14:creationId xmlns:p14="http://schemas.microsoft.com/office/powerpoint/2010/main" val="91691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Interface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3492" y="827461"/>
            <a:ext cx="4905016" cy="6347667"/>
          </a:xfrm>
        </p:spPr>
      </p:pic>
    </p:spTree>
    <p:extLst>
      <p:ext uri="{BB962C8B-B14F-4D97-AF65-F5344CB8AC3E}">
        <p14:creationId xmlns:p14="http://schemas.microsoft.com/office/powerpoint/2010/main" val="198077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3492" y="827461"/>
            <a:ext cx="4905016" cy="6347667"/>
          </a:xfrm>
        </p:spPr>
      </p:pic>
    </p:spTree>
    <p:extLst>
      <p:ext uri="{BB962C8B-B14F-4D97-AF65-F5344CB8AC3E}">
        <p14:creationId xmlns:p14="http://schemas.microsoft.com/office/powerpoint/2010/main" val="93350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Interface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3492" y="827461"/>
            <a:ext cx="4905016" cy="6347667"/>
          </a:xfrm>
        </p:spPr>
      </p:pic>
    </p:spTree>
    <p:extLst>
      <p:ext uri="{BB962C8B-B14F-4D97-AF65-F5344CB8AC3E}">
        <p14:creationId xmlns:p14="http://schemas.microsoft.com/office/powerpoint/2010/main" val="66603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– Purchase Order 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3492" y="827461"/>
            <a:ext cx="4905016" cy="6347667"/>
          </a:xfrm>
        </p:spPr>
      </p:pic>
    </p:spTree>
    <p:extLst>
      <p:ext uri="{BB962C8B-B14F-4D97-AF65-F5344CB8AC3E}">
        <p14:creationId xmlns:p14="http://schemas.microsoft.com/office/powerpoint/2010/main" val="1475189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308</Words>
  <Application>Microsoft Office PowerPoint</Application>
  <PresentationFormat>Widescreen</PresentationFormat>
  <Paragraphs>39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Team 2 Games Storyboard</vt:lpstr>
      <vt:lpstr>Opening Screen</vt:lpstr>
      <vt:lpstr>Customer Search</vt:lpstr>
      <vt:lpstr>Employee Login Screen</vt:lpstr>
      <vt:lpstr>Employee Interface</vt:lpstr>
      <vt:lpstr>Admin Login</vt:lpstr>
      <vt:lpstr>Admin Interface</vt:lpstr>
      <vt:lpstr>Admin – Purchase Order Screen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 Hayes</dc:creator>
  <cp:lastModifiedBy>Kris Hayes</cp:lastModifiedBy>
  <cp:revision>3</cp:revision>
  <dcterms:created xsi:type="dcterms:W3CDTF">2017-01-16T03:18:09Z</dcterms:created>
  <dcterms:modified xsi:type="dcterms:W3CDTF">2017-01-16T03:28:51Z</dcterms:modified>
</cp:coreProperties>
</file>